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85720" y="0"/>
            <a:ext cx="8643998" cy="556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0513" algn="l"/>
                <a:tab pos="5305425" algn="l"/>
                <a:tab pos="6570663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Basidium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0513" algn="l"/>
                <a:tab pos="5305425" algn="l"/>
                <a:tab pos="6570663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basidium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may be defined as a structure bearing on its surface a definite number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basidiospores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(usually four) that are typically formed as a result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karyogamy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meiosis. There are two types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basidium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0513" algn="l"/>
                <a:tab pos="5305425" algn="l"/>
                <a:tab pos="6570663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 A simple club-shaped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basidium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originated as a terminal cell of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binucleate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hyphae and is separated from the rest of the hypha by a septum over which a clamp connection is generally found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Holobasidium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as in bellow figure A.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0513" algn="l"/>
                <a:tab pos="5305425" algn="l"/>
                <a:tab pos="6570663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13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0513" algn="l"/>
                <a:tab pos="5305425" algn="l"/>
                <a:tab pos="6570663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Phragmobasidium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Divided into four cells by transverse or longitudinal Primary septa D&amp;E).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http://www.aber.ac.uk/fungi/graffeg/drawings/basidiomyceteL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214290"/>
            <a:ext cx="8143932" cy="59293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82" y="285728"/>
            <a:ext cx="871543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Classification of class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basidiomycetes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This class is divided in to two sub classes according to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basidium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Sub class 1: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Heterobasidiomycetidae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Basidium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partitioned or deeply divided)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Sub class 2: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Homobasidiomycetidae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Basidium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not partitioned or not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septated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Subclass 1: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Heterobasidiomycetidae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70663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There is no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basidiocarp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Basidium septate by transverse septa.  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Parasitic fungi.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 involves orders: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Order1: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Uredinales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(Rust fungi).  Order2: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Ustilaginales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(Smut fungi).   Order3: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Tremellales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556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Order 1: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Uredinales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(Rust fungi):-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This order involves fungi which economically important causes rust diseases. These fungi are obligate parasites on cereals crops causing black stem-rust. There are no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basidiocarps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but these fungi contain many spore stages which forming within pustules. The mycelium presence between host cells and send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haustoriun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The fungi which have five types of spore stages called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macrocyclic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rust which needed either one host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autoecious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rust) or two hosts that called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heteroecious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rust), the life cycle of these fungi is long. Those which have short life cycle are called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microcyclic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rust).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6119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Order 2: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Ustilaginales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(Smut fungi)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Ustilaginales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are obligate parasites fungi on Angiosperms such as wheat. The smuts are so called because they form black, dusty spores masses that resemble soot or smut.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teliospores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chlamydospores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are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binucleate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which have external wall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exine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and internal wall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intine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and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dikaryon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When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teliospore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germinates it give rise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promycelium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which bearing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basidiospores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(sessile).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Basidiospores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can be budding in asexual reproduction, and some of smut fungi do not obligate parasites so we can cultivate it in laboratory. The sexual reproduction occurs by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somatogamy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This order is divided into two families: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282" y="285728"/>
            <a:ext cx="8572560" cy="501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Family 1: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Ustilaginaceae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promycelium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is transversely septate, with lateral and terminal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basidiospores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Ustila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gonuda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causes loss smut on wheat.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Ustila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gohordei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causes covered smut on wheat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Family 2: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Tilletiaceae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promycelium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aseptate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only terminal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basidiospores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are produced.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Tilletia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caries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causes stinking smut on wheat.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Tilletia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foetidae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causes stinking smut on wheat.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Urocystis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agropyri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causes flag smut on wheat.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438</Words>
  <PresentationFormat>عرض على الشاشة (3:4)‏</PresentationFormat>
  <Paragraphs>24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SMART-waves</dc:creator>
  <cp:lastModifiedBy>SMART-waves</cp:lastModifiedBy>
  <cp:revision>3</cp:revision>
  <dcterms:created xsi:type="dcterms:W3CDTF">2019-11-27T16:05:17Z</dcterms:created>
  <dcterms:modified xsi:type="dcterms:W3CDTF">2019-11-27T16:15:39Z</dcterms:modified>
</cp:coreProperties>
</file>